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2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6F7F-EABB-433F-B875-01CE5D41911C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D8A7-1ED3-4C8F-B617-E2228F47D4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147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6F7F-EABB-433F-B875-01CE5D41911C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D8A7-1ED3-4C8F-B617-E2228F47D4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30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6F7F-EABB-433F-B875-01CE5D41911C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D8A7-1ED3-4C8F-B617-E2228F47D4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628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6F7F-EABB-433F-B875-01CE5D41911C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D8A7-1ED3-4C8F-B617-E2228F47D4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209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6F7F-EABB-433F-B875-01CE5D41911C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D8A7-1ED3-4C8F-B617-E2228F47D4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2598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6F7F-EABB-433F-B875-01CE5D41911C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D8A7-1ED3-4C8F-B617-E2228F47D4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7983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6F7F-EABB-433F-B875-01CE5D41911C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D8A7-1ED3-4C8F-B617-E2228F47D4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697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6F7F-EABB-433F-B875-01CE5D41911C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D8A7-1ED3-4C8F-B617-E2228F47D4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026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6F7F-EABB-433F-B875-01CE5D41911C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D8A7-1ED3-4C8F-B617-E2228F47D4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889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6F7F-EABB-433F-B875-01CE5D41911C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D8A7-1ED3-4C8F-B617-E2228F47D4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842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6F7F-EABB-433F-B875-01CE5D41911C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D8A7-1ED3-4C8F-B617-E2228F47D4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604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06F7F-EABB-433F-B875-01CE5D41911C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4D8A7-1ED3-4C8F-B617-E2228F47D4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924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76672"/>
            <a:ext cx="6840760" cy="158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71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kumenty\RESZTA\biuro karier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367000" cy="583264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764704"/>
            <a:ext cx="4896544" cy="130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2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73681" y="1988840"/>
            <a:ext cx="8136904" cy="4462760"/>
          </a:xfrm>
          <a:prstGeom prst="rect">
            <a:avLst/>
          </a:prstGeom>
          <a:solidFill>
            <a:schemeClr val="tx1">
              <a:lumMod val="65000"/>
              <a:lumOff val="35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solidFill>
                  <a:schemeClr val="bg1"/>
                </a:solidFill>
              </a:rPr>
              <a:t>Czy wiesz?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</a:rPr>
              <a:t>Jak przygotować dokumenty aplikacyjne (CV, list motywacyjny)?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</a:rPr>
              <a:t>Gdzie szukać ofert pracy i informacji o miejscach pracy 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</a:rPr>
              <a:t>Jak przygotować się do rozmowy kwalifikacyjnej?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</a:rPr>
              <a:t>Jak zorganizowany jest rynek pracy?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</a:rPr>
              <a:t>Jakie masz prawa podejmując pracę?</a:t>
            </a:r>
          </a:p>
          <a:p>
            <a:pPr>
              <a:lnSpc>
                <a:spcPct val="150000"/>
              </a:lnSpc>
            </a:pPr>
            <a:endParaRPr lang="pl-PL" sz="20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000" b="1" dirty="0" smtClean="0">
                <a:solidFill>
                  <a:schemeClr val="bg1"/>
                </a:solidFill>
              </a:rPr>
              <a:t>Odpowiedzi szukaj u doradcy zawodowego w Biurze Kształcenia Praktycznego i Rozwoju Kompetencji!</a:t>
            </a:r>
            <a:endParaRPr lang="pl-PL" sz="2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dokumenty\RESZTA\biuro karier\LOGO-biuro-karier-2017-bi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1" y="620688"/>
            <a:ext cx="3918027" cy="91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okumenty\RESZTA\biuro karier\qr_code\static_qr_code_without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45047"/>
            <a:ext cx="1258265" cy="125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476672"/>
            <a:ext cx="3888432" cy="99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25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okumenty\RESZTA\biuro karier\LOGO-biuro-karier-2017-bi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1" y="620688"/>
            <a:ext cx="3918027" cy="91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573681" y="5062932"/>
            <a:ext cx="8136904" cy="1138773"/>
          </a:xfrm>
          <a:prstGeom prst="rect">
            <a:avLst/>
          </a:prstGeom>
          <a:solidFill>
            <a:srgbClr val="2A4237">
              <a:alpha val="65882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2000" b="1" dirty="0" smtClean="0">
              <a:solidFill>
                <a:schemeClr val="bg1"/>
              </a:solidFill>
            </a:endParaRPr>
          </a:p>
          <a:p>
            <a:r>
              <a:rPr lang="pl-PL" sz="2800" b="1" dirty="0" smtClean="0">
                <a:solidFill>
                  <a:schemeClr val="bg1"/>
                </a:solidFill>
              </a:rPr>
              <a:t>     </a:t>
            </a:r>
            <a:r>
              <a:rPr lang="pl-PL" sz="2800" b="1" dirty="0" err="1" smtClean="0">
                <a:solidFill>
                  <a:schemeClr val="bg1"/>
                </a:solidFill>
              </a:rPr>
              <a:t>biurokarier.up.lublin.pl</a:t>
            </a:r>
            <a:endParaRPr lang="pl-PL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b="1" dirty="0" smtClean="0">
              <a:solidFill>
                <a:schemeClr val="bg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73681" y="1876237"/>
            <a:ext cx="8136904" cy="3077766"/>
          </a:xfrm>
          <a:prstGeom prst="rect">
            <a:avLst/>
          </a:prstGeom>
          <a:solidFill>
            <a:schemeClr val="tx1">
              <a:lumMod val="65000"/>
              <a:lumOff val="35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600" b="1" dirty="0" smtClean="0">
                <a:solidFill>
                  <a:schemeClr val="bg1"/>
                </a:solidFill>
              </a:rPr>
              <a:t>Na naszej stronie internetowej znajdziesz: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</a:rPr>
              <a:t>aktualizowane na bieżąco oferty pracy oraz praktyk i staży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</a:rPr>
              <a:t>materiały szkoleniowe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</a:rPr>
              <a:t>informacje o szkoleniach i warsztatach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</a:rPr>
              <a:t>przydatne kontakty do instytucji rynku pracy </a:t>
            </a:r>
            <a:endParaRPr lang="pl-PL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3" descr="D:\dokumenty\RESZTA\biuro karier\qr_code\static_qr_code_without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45047"/>
            <a:ext cx="1258265" cy="125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476672"/>
            <a:ext cx="3888432" cy="99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48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kumenty\RESZTA\biuro karier\LOGO biuro karier 20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63" y="980728"/>
            <a:ext cx="5611721" cy="130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667945" y="2564904"/>
            <a:ext cx="5416223" cy="1891287"/>
          </a:xfrm>
          <a:prstGeom prst="rect">
            <a:avLst/>
          </a:prstGeom>
          <a:solidFill>
            <a:schemeClr val="tx1">
              <a:lumMod val="65000"/>
              <a:lumOff val="35000"/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 smtClean="0">
                <a:solidFill>
                  <a:schemeClr val="bg1"/>
                </a:solidFill>
              </a:rPr>
              <a:t>20-950 </a:t>
            </a:r>
            <a:r>
              <a:rPr lang="pl-PL" sz="2000" dirty="0">
                <a:solidFill>
                  <a:schemeClr val="bg1"/>
                </a:solidFill>
              </a:rPr>
              <a:t>Lublin, ul. Akademicka </a:t>
            </a:r>
            <a:r>
              <a:rPr lang="pl-PL" sz="2000" dirty="0" smtClean="0">
                <a:solidFill>
                  <a:schemeClr val="bg1"/>
                </a:solidFill>
              </a:rPr>
              <a:t>13</a:t>
            </a:r>
          </a:p>
          <a:p>
            <a:pPr>
              <a:lnSpc>
                <a:spcPct val="150000"/>
              </a:lnSpc>
            </a:pPr>
            <a:r>
              <a:rPr lang="pl-PL" sz="2000" dirty="0" err="1" smtClean="0">
                <a:solidFill>
                  <a:schemeClr val="bg1"/>
                </a:solidFill>
              </a:rPr>
              <a:t>tel</a:t>
            </a:r>
            <a:r>
              <a:rPr lang="pl-PL" sz="2000" dirty="0">
                <a:solidFill>
                  <a:schemeClr val="bg1"/>
                </a:solidFill>
              </a:rPr>
              <a:t>: </a:t>
            </a:r>
            <a:r>
              <a:rPr lang="pl-PL" sz="2000" dirty="0" smtClean="0">
                <a:solidFill>
                  <a:schemeClr val="bg1"/>
                </a:solidFill>
              </a:rPr>
              <a:t>(81)  </a:t>
            </a:r>
            <a:r>
              <a:rPr lang="pl-PL" sz="2000" dirty="0">
                <a:solidFill>
                  <a:schemeClr val="bg1"/>
                </a:solidFill>
              </a:rPr>
              <a:t>445 66 </a:t>
            </a:r>
            <a:r>
              <a:rPr lang="pl-PL" sz="2000" dirty="0" smtClean="0">
                <a:solidFill>
                  <a:schemeClr val="bg1"/>
                </a:solidFill>
              </a:rPr>
              <a:t>05,  </a:t>
            </a:r>
            <a:r>
              <a:rPr lang="pl-PL" sz="2000" dirty="0">
                <a:solidFill>
                  <a:schemeClr val="bg1"/>
                </a:solidFill>
              </a:rPr>
              <a:t>445 67 </a:t>
            </a:r>
            <a:r>
              <a:rPr lang="pl-PL" sz="2000" dirty="0" smtClean="0">
                <a:solidFill>
                  <a:schemeClr val="bg1"/>
                </a:solidFill>
              </a:rPr>
              <a:t>19</a:t>
            </a:r>
          </a:p>
          <a:p>
            <a:pPr>
              <a:lnSpc>
                <a:spcPct val="150000"/>
              </a:lnSpc>
            </a:pPr>
            <a:r>
              <a:rPr lang="pl-PL" sz="2000" dirty="0" smtClean="0">
                <a:solidFill>
                  <a:schemeClr val="bg1"/>
                </a:solidFill>
              </a:rPr>
              <a:t>kariera@up.lublin.pl</a:t>
            </a:r>
            <a:endParaRPr lang="pl-PL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000" b="1" dirty="0" smtClean="0">
                <a:solidFill>
                  <a:schemeClr val="bg1"/>
                </a:solidFill>
              </a:rPr>
              <a:t>Lokalizacja</a:t>
            </a:r>
            <a:r>
              <a:rPr lang="pl-PL" sz="2000" b="1" dirty="0">
                <a:solidFill>
                  <a:schemeClr val="bg1"/>
                </a:solidFill>
              </a:rPr>
              <a:t>: ul. Głęboka 31 p. </a:t>
            </a:r>
            <a:r>
              <a:rPr lang="pl-PL" sz="2000" b="1" dirty="0" err="1" smtClean="0">
                <a:solidFill>
                  <a:schemeClr val="bg1"/>
                </a:solidFill>
              </a:rPr>
              <a:t>115B</a:t>
            </a:r>
            <a:endParaRPr lang="pl-PL" sz="1200" b="1" dirty="0" smtClean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67945" y="4581128"/>
            <a:ext cx="5416223" cy="1138773"/>
          </a:xfrm>
          <a:prstGeom prst="rect">
            <a:avLst/>
          </a:prstGeom>
          <a:solidFill>
            <a:srgbClr val="2A4237">
              <a:alpha val="66000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2000" b="1" dirty="0" smtClean="0">
              <a:solidFill>
                <a:schemeClr val="bg1"/>
              </a:solidFill>
            </a:endParaRPr>
          </a:p>
          <a:p>
            <a:r>
              <a:rPr lang="pl-PL" sz="2800" b="1" dirty="0" smtClean="0">
                <a:solidFill>
                  <a:schemeClr val="bg1"/>
                </a:solidFill>
              </a:rPr>
              <a:t>     </a:t>
            </a:r>
            <a:r>
              <a:rPr lang="pl-PL" sz="2800" b="1" dirty="0" err="1" smtClean="0">
                <a:solidFill>
                  <a:schemeClr val="bg1"/>
                </a:solidFill>
              </a:rPr>
              <a:t>biurokarier.up.lublin.pl</a:t>
            </a:r>
            <a:endParaRPr lang="pl-PL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3" descr="D:\dokumenty\RESZTA\biuro karier\qr_code\static_qr_code_without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45047"/>
            <a:ext cx="1258265" cy="125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463" y="980728"/>
            <a:ext cx="5467705" cy="122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1982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116</Words>
  <Application>Microsoft Office PowerPoint</Application>
  <PresentationFormat>Pokaz na ekranie (4:3)</PresentationFormat>
  <Paragraphs>21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8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Szwajgier</dc:creator>
  <cp:lastModifiedBy>Dorota Piekutowska</cp:lastModifiedBy>
  <cp:revision>15</cp:revision>
  <dcterms:created xsi:type="dcterms:W3CDTF">2019-01-25T10:19:43Z</dcterms:created>
  <dcterms:modified xsi:type="dcterms:W3CDTF">2019-12-06T08:32:16Z</dcterms:modified>
</cp:coreProperties>
</file>